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5" r:id="rId4"/>
    <p:sldId id="290" r:id="rId5"/>
    <p:sldId id="289" r:id="rId6"/>
    <p:sldId id="288" r:id="rId7"/>
    <p:sldId id="256" r:id="rId8"/>
    <p:sldId id="284" r:id="rId9"/>
    <p:sldId id="260" r:id="rId10"/>
    <p:sldId id="261" r:id="rId11"/>
    <p:sldId id="266" r:id="rId12"/>
    <p:sldId id="264" r:id="rId13"/>
    <p:sldId id="283" r:id="rId14"/>
    <p:sldId id="285" r:id="rId15"/>
    <p:sldId id="286" r:id="rId16"/>
    <p:sldId id="287" r:id="rId17"/>
    <p:sldId id="267" r:id="rId18"/>
    <p:sldId id="268" r:id="rId19"/>
    <p:sldId id="281" r:id="rId20"/>
    <p:sldId id="272" r:id="rId21"/>
    <p:sldId id="273" r:id="rId22"/>
    <p:sldId id="269" r:id="rId23"/>
    <p:sldId id="270" r:id="rId24"/>
    <p:sldId id="274" r:id="rId25"/>
    <p:sldId id="275" r:id="rId26"/>
    <p:sldId id="276" r:id="rId27"/>
    <p:sldId id="277" r:id="rId28"/>
    <p:sldId id="278" r:id="rId29"/>
    <p:sldId id="282" r:id="rId30"/>
    <p:sldId id="279" r:id="rId31"/>
    <p:sldId id="28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6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803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81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556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152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664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871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70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18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3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854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501DE-30DC-4F13-A9E2-C2328C5A3A18}" type="datetimeFigureOut">
              <a:rPr lang="ko-KR" altLang="en-US" smtClean="0"/>
              <a:t>2024-03-05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05353-A8C4-42E3-B04B-44F6B45F12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46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6" y="480601"/>
            <a:ext cx="10517068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2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00980"/>
            <a:ext cx="11836400" cy="665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rgbClr val="0070C0"/>
                </a:solidFill>
              </a:rPr>
              <a:t>ERM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" t="-750"/>
          <a:stretch/>
        </p:blipFill>
        <p:spPr>
          <a:xfrm>
            <a:off x="1968500" y="1282700"/>
            <a:ext cx="8585200" cy="5334000"/>
          </a:xfrm>
        </p:spPr>
      </p:pic>
    </p:spTree>
    <p:extLst>
      <p:ext uri="{BB962C8B-B14F-4D97-AF65-F5344CB8AC3E}">
        <p14:creationId xmlns:p14="http://schemas.microsoft.com/office/powerpoint/2010/main" val="321716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75489"/>
            <a:ext cx="11937999" cy="667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8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0"/>
          <a:stretch/>
        </p:blipFill>
        <p:spPr>
          <a:xfrm>
            <a:off x="838200" y="669925"/>
            <a:ext cx="10851814" cy="5097463"/>
          </a:xfrm>
        </p:spPr>
      </p:pic>
    </p:spTree>
    <p:extLst>
      <p:ext uri="{BB962C8B-B14F-4D97-AF65-F5344CB8AC3E}">
        <p14:creationId xmlns:p14="http://schemas.microsoft.com/office/powerpoint/2010/main" val="498546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850900"/>
            <a:ext cx="10515600" cy="4499359"/>
          </a:xfrm>
        </p:spPr>
      </p:pic>
    </p:spTree>
    <p:extLst>
      <p:ext uri="{BB962C8B-B14F-4D97-AF65-F5344CB8AC3E}">
        <p14:creationId xmlns:p14="http://schemas.microsoft.com/office/powerpoint/2010/main" val="28726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632" y="685800"/>
            <a:ext cx="9244736" cy="5491163"/>
          </a:xfrm>
        </p:spPr>
      </p:pic>
    </p:spTree>
    <p:extLst>
      <p:ext uri="{BB962C8B-B14F-4D97-AF65-F5344CB8AC3E}">
        <p14:creationId xmlns:p14="http://schemas.microsoft.com/office/powerpoint/2010/main" val="508328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016000"/>
            <a:ext cx="10515600" cy="4268487"/>
          </a:xfrm>
        </p:spPr>
      </p:pic>
    </p:spTree>
    <p:extLst>
      <p:ext uri="{BB962C8B-B14F-4D97-AF65-F5344CB8AC3E}">
        <p14:creationId xmlns:p14="http://schemas.microsoft.com/office/powerpoint/2010/main" val="755572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구조도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90688"/>
            <a:ext cx="9512300" cy="4862512"/>
          </a:xfrm>
        </p:spPr>
      </p:pic>
    </p:spTree>
    <p:extLst>
      <p:ext uri="{BB962C8B-B14F-4D97-AF65-F5344CB8AC3E}">
        <p14:creationId xmlns:p14="http://schemas.microsoft.com/office/powerpoint/2010/main" val="236781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1100" y="5267325"/>
            <a:ext cx="9563100" cy="1285875"/>
          </a:xfrm>
        </p:spPr>
        <p:txBody>
          <a:bodyPr/>
          <a:lstStyle/>
          <a:p>
            <a:pPr algn="ctr"/>
            <a:r>
              <a:rPr lang="ko-KR" altLang="en-US" b="1" dirty="0" smtClean="0"/>
              <a:t>메인 화면 </a:t>
            </a:r>
            <a:r>
              <a:rPr lang="en-US" altLang="ko-KR" b="1" dirty="0"/>
              <a:t>- </a:t>
            </a:r>
            <a:r>
              <a:rPr lang="ko-KR" altLang="en-US" b="1" dirty="0"/>
              <a:t>로고와 사진을 구현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7000"/>
            <a:ext cx="7962900" cy="4864100"/>
          </a:xfrm>
        </p:spPr>
      </p:pic>
    </p:spTree>
    <p:extLst>
      <p:ext uri="{BB962C8B-B14F-4D97-AF65-F5344CB8AC3E}">
        <p14:creationId xmlns:p14="http://schemas.microsoft.com/office/powerpoint/2010/main" val="2881347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274896"/>
            <a:ext cx="11290300" cy="6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51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99101"/>
            <a:ext cx="11938000" cy="66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회원가입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80575"/>
            <a:ext cx="11859734" cy="64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6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사용자 수정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1690688"/>
            <a:ext cx="7086599" cy="4672012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98" y="232953"/>
            <a:ext cx="11827602" cy="651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2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로그인 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4"/>
          <a:stretch/>
        </p:blipFill>
        <p:spPr>
          <a:xfrm>
            <a:off x="2489200" y="1690688"/>
            <a:ext cx="7086600" cy="4938711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6917"/>
            <a:ext cx="11709399" cy="64683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78750" y="3016251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Aside</a:t>
            </a:r>
            <a:r>
              <a:rPr lang="ko-KR" altLang="en-US" dirty="0" smtClean="0"/>
              <a:t> 활성화 </a:t>
            </a:r>
            <a:r>
              <a:rPr lang="en-US" altLang="ko-KR" dirty="0" smtClean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64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로그인 후 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역경매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구매 리스트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8" y="203200"/>
            <a:ext cx="11968622" cy="65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3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 smtClean="0"/>
              <a:t>게시글</a:t>
            </a:r>
            <a:r>
              <a:rPr lang="ko-KR" altLang="en-US" dirty="0" smtClean="0"/>
              <a:t> 보기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"/>
          <a:stretch/>
        </p:blipFill>
        <p:spPr>
          <a:xfrm>
            <a:off x="2514600" y="1536700"/>
            <a:ext cx="7340599" cy="5054599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28179"/>
            <a:ext cx="11863501" cy="660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30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 smtClean="0"/>
              <a:t>게시글</a:t>
            </a:r>
            <a:r>
              <a:rPr lang="ko-KR" altLang="en-US" dirty="0" smtClean="0"/>
              <a:t> 쓰기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558924"/>
            <a:ext cx="7188199" cy="4867275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70" y="125006"/>
            <a:ext cx="11862529" cy="659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17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장비 리스트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8"/>
          <a:stretch/>
        </p:blipFill>
        <p:spPr>
          <a:xfrm>
            <a:off x="2247901" y="1435100"/>
            <a:ext cx="7366000" cy="5156200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08" y="113890"/>
            <a:ext cx="11892692" cy="660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65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자유게시판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6" y="102785"/>
            <a:ext cx="11942671" cy="664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5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Q&amp;A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690688"/>
            <a:ext cx="7277099" cy="4621212"/>
          </a:xfr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14300"/>
            <a:ext cx="11988800" cy="66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51053"/>
            <a:ext cx="12052300" cy="66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33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15530"/>
            <a:ext cx="11785600" cy="661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8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3500" y="415925"/>
            <a:ext cx="9563100" cy="1285875"/>
          </a:xfrm>
        </p:spPr>
        <p:txBody>
          <a:bodyPr/>
          <a:lstStyle/>
          <a:p>
            <a:pPr algn="ctr"/>
            <a:r>
              <a:rPr lang="ko-KR" altLang="en-US" b="1" dirty="0" smtClean="0"/>
              <a:t>프로젝트 회고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52600" y="2286000"/>
            <a:ext cx="8724900" cy="294640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팀원들과 의사소통이 잘 되었고</a:t>
            </a:r>
          </a:p>
          <a:p>
            <a:pPr marL="0" indent="0">
              <a:buNone/>
            </a:pPr>
            <a:r>
              <a:rPr lang="ko-KR" altLang="en-US" dirty="0"/>
              <a:t>처음 프로젝트 한 것 치고는 잘한 것 같습니다</a:t>
            </a:r>
          </a:p>
          <a:p>
            <a:pPr marL="0" indent="0">
              <a:buNone/>
            </a:pPr>
            <a:r>
              <a:rPr lang="ko-KR" altLang="en-US" dirty="0" err="1"/>
              <a:t>리플라이</a:t>
            </a:r>
            <a:r>
              <a:rPr lang="ko-KR" altLang="en-US" dirty="0"/>
              <a:t> 등 더 구현하고 싶은 것들이 있었는데</a:t>
            </a:r>
          </a:p>
          <a:p>
            <a:pPr marL="0" indent="0">
              <a:buNone/>
            </a:pPr>
            <a:r>
              <a:rPr lang="ko-KR" altLang="en-US" dirty="0"/>
              <a:t>기간 내로 하기엔 시간이 조금  부족했습니다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010"/>
          <a:stretch/>
        </p:blipFill>
        <p:spPr>
          <a:xfrm>
            <a:off x="228600" y="190483"/>
            <a:ext cx="11569700" cy="64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3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1100" y="5267325"/>
            <a:ext cx="9563100" cy="1285875"/>
          </a:xfrm>
        </p:spPr>
        <p:txBody>
          <a:bodyPr/>
          <a:lstStyle/>
          <a:p>
            <a:pPr algn="ctr"/>
            <a:r>
              <a:rPr lang="en-US" altLang="ko-KR" b="1" dirty="0" smtClean="0"/>
              <a:t>Q&amp;A</a:t>
            </a:r>
            <a:endParaRPr lang="ko-KR" altLang="en-US" b="1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7000"/>
            <a:ext cx="7962900" cy="4864100"/>
          </a:xfrm>
        </p:spPr>
      </p:pic>
    </p:spTree>
    <p:extLst>
      <p:ext uri="{BB962C8B-B14F-4D97-AF65-F5344CB8AC3E}">
        <p14:creationId xmlns:p14="http://schemas.microsoft.com/office/powerpoint/2010/main" val="113466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5500" y="7937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프로젝트 진행 과정 </a:t>
            </a:r>
            <a:r>
              <a:rPr lang="en-US" altLang="ko-KR" dirty="0" smtClean="0">
                <a:solidFill>
                  <a:srgbClr val="0070C0"/>
                </a:solidFill>
              </a:rPr>
              <a:t>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016000"/>
            <a:ext cx="9804400" cy="5753100"/>
          </a:xfrm>
        </p:spPr>
      </p:pic>
    </p:spTree>
    <p:extLst>
      <p:ext uri="{BB962C8B-B14F-4D97-AF65-F5344CB8AC3E}">
        <p14:creationId xmlns:p14="http://schemas.microsoft.com/office/powerpoint/2010/main" val="265962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5500" y="7937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프로젝트 진행 과정 </a:t>
            </a:r>
            <a:r>
              <a:rPr lang="en-US" altLang="ko-KR" dirty="0" smtClean="0">
                <a:solidFill>
                  <a:srgbClr val="0070C0"/>
                </a:solidFill>
              </a:rPr>
              <a:t>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990600"/>
            <a:ext cx="10007600" cy="5524500"/>
          </a:xfrm>
        </p:spPr>
      </p:pic>
    </p:spTree>
    <p:extLst>
      <p:ext uri="{BB962C8B-B14F-4D97-AF65-F5344CB8AC3E}">
        <p14:creationId xmlns:p14="http://schemas.microsoft.com/office/powerpoint/2010/main" val="298909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3600" y="-220663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rgbClr val="0070C0"/>
                </a:solidFill>
              </a:rPr>
              <a:t>프로젝트 진행 과정 </a:t>
            </a:r>
            <a:r>
              <a:rPr lang="en-US" altLang="ko-KR" dirty="0" smtClean="0">
                <a:solidFill>
                  <a:srgbClr val="0070C0"/>
                </a:solidFill>
              </a:rPr>
              <a:t>3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812800"/>
            <a:ext cx="9791700" cy="5930900"/>
          </a:xfrm>
        </p:spPr>
      </p:pic>
    </p:spTree>
    <p:extLst>
      <p:ext uri="{BB962C8B-B14F-4D97-AF65-F5344CB8AC3E}">
        <p14:creationId xmlns:p14="http://schemas.microsoft.com/office/powerpoint/2010/main" val="397984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13811"/>
            <a:ext cx="9250066" cy="68303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100" y="3721100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Notion </a:t>
            </a:r>
            <a:r>
              <a:rPr lang="ko-KR" altLang="en-US" dirty="0" smtClean="0"/>
              <a:t>작업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18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86" y="147345"/>
            <a:ext cx="9768428" cy="6558255"/>
          </a:xfrm>
        </p:spPr>
      </p:pic>
    </p:spTree>
    <p:extLst>
      <p:ext uri="{BB962C8B-B14F-4D97-AF65-F5344CB8AC3E}">
        <p14:creationId xmlns:p14="http://schemas.microsoft.com/office/powerpoint/2010/main" val="3693364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13301"/>
            <a:ext cx="11874500" cy="66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1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4272</TotalTime>
  <Words>74</Words>
  <Application>Microsoft Office PowerPoint</Application>
  <PresentationFormat>와이드스크린</PresentationFormat>
  <Paragraphs>23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프로젝트 진행 과정 1</vt:lpstr>
      <vt:lpstr>프로젝트 진행 과정 2</vt:lpstr>
      <vt:lpstr>프로젝트 진행 과정 3</vt:lpstr>
      <vt:lpstr>PowerPoint 프레젠테이션</vt:lpstr>
      <vt:lpstr>PowerPoint 프레젠테이션</vt:lpstr>
      <vt:lpstr>PowerPoint 프레젠테이션</vt:lpstr>
      <vt:lpstr>PowerPoint 프레젠테이션</vt:lpstr>
      <vt:lpstr>ERM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구조도</vt:lpstr>
      <vt:lpstr>메인 화면 - 로고와 사진을 구현</vt:lpstr>
      <vt:lpstr>PowerPoint 프레젠테이션</vt:lpstr>
      <vt:lpstr>회원가입 </vt:lpstr>
      <vt:lpstr>사용자 수정</vt:lpstr>
      <vt:lpstr>로그인 전</vt:lpstr>
      <vt:lpstr>로그인 후 ,역경매 – 구매 리스트</vt:lpstr>
      <vt:lpstr>게시글 보기</vt:lpstr>
      <vt:lpstr>게시글 쓰기</vt:lpstr>
      <vt:lpstr>장비 리스트</vt:lpstr>
      <vt:lpstr>자유게시판</vt:lpstr>
      <vt:lpstr>Q&amp;A</vt:lpstr>
      <vt:lpstr>PowerPoint 프레젠테이션</vt:lpstr>
      <vt:lpstr>프로젝트 회고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human-01</dc:creator>
  <cp:lastModifiedBy>human-04</cp:lastModifiedBy>
  <cp:revision>19</cp:revision>
  <dcterms:created xsi:type="dcterms:W3CDTF">2024-02-26T17:49:53Z</dcterms:created>
  <dcterms:modified xsi:type="dcterms:W3CDTF">2024-03-05T01:58:57Z</dcterms:modified>
</cp:coreProperties>
</file>